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91FE0-8E36-4E22-BC65-ED2CB148D96D}" type="datetimeFigureOut">
              <a:rPr lang="fr-CH" smtClean="0"/>
              <a:t>10.01.2023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FF4EC-74E7-4206-BCD4-4D14C42BA3D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272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B62323B5-EA82-428C-9FF7-3B9F8D3DFF71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98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6BC-86A8-4A1B-9ACE-B1C3A8DD68AF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94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C3F2-1DFB-4744-B996-89C783DD2A8F}" type="datetime1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1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E7F7-06CF-401A-87BF-9A91EF38F9C7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8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1D73-1C4C-4955-8262-3EA5BAD48198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049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F683-536A-4864-A259-1198A28E3737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22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EE30-A1C6-4004-8997-F749FF49FE7C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3285A-E75B-4CF5-9DBD-D8C1CDF51D7B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31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BA7BB-AC52-4951-A1CC-9F9ECC9D085C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0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3A2A-9F79-4293-B867-E61DBB1CAF0F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0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4131-AF61-477E-ADAC-D6DED0917038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2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26A4F87-7C2F-4F1F-8B95-C2FEA40E40D1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0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3C01130-2BB6-4D4F-9099-0D01F121E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r>
              <a:rPr lang="fr-CH" dirty="0"/>
              <a:t>Application</a:t>
            </a:r>
            <a:br>
              <a:rPr lang="fr-CH" dirty="0"/>
            </a:br>
            <a:r>
              <a:rPr lang="fr-CH" dirty="0"/>
              <a:t>Web</a:t>
            </a:r>
            <a:br>
              <a:rPr lang="fr-CH" dirty="0"/>
            </a:br>
            <a:r>
              <a:rPr lang="fr-CH" dirty="0"/>
              <a:t>Imprimante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45CBA1-0CD8-4EF4-B594-F76E85D92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882397"/>
            <a:ext cx="6479629" cy="876019"/>
          </a:xfrm>
        </p:spPr>
        <p:txBody>
          <a:bodyPr>
            <a:normAutofit/>
          </a:bodyPr>
          <a:lstStyle/>
          <a:p>
            <a:r>
              <a:rPr lang="fr-CH" dirty="0"/>
              <a:t>Alessio, Guoxu, Morgan</a:t>
            </a:r>
          </a:p>
          <a:p>
            <a:r>
              <a:rPr lang="fr-CH" sz="1100" dirty="0"/>
              <a:t>10 janvier 2023</a:t>
            </a:r>
          </a:p>
        </p:txBody>
      </p:sp>
      <p:pic>
        <p:nvPicPr>
          <p:cNvPr id="4" name="Picture 3" descr="Lumières laser au néon alignées pour former un triangle">
            <a:extLst>
              <a:ext uri="{FF2B5EF4-FFF2-40B4-BE49-F238E27FC236}">
                <a16:creationId xmlns:a16="http://schemas.microsoft.com/office/drawing/2014/main" id="{E69A1CB4-07B5-9094-6F8F-AB765BD1F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9" r="31177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472D41-4801-4C4F-8C11-5768C5D3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9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D30AD9-42B6-4D74-8F78-709748F3E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r>
              <a:rPr lang="fr-CH" sz="4800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34F0E-4526-4577-BCF0-16AAB7F68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CH" sz="30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fr-CH" sz="3000" dirty="0"/>
              <a:t>Base de donne</a:t>
            </a:r>
          </a:p>
          <a:p>
            <a:pPr>
              <a:lnSpc>
                <a:spcPct val="150000"/>
              </a:lnSpc>
            </a:pPr>
            <a:r>
              <a:rPr lang="fr-CH" sz="3000" dirty="0"/>
              <a:t>Problème rencontrer</a:t>
            </a:r>
          </a:p>
          <a:p>
            <a:pPr>
              <a:lnSpc>
                <a:spcPct val="150000"/>
              </a:lnSpc>
            </a:pPr>
            <a:r>
              <a:rPr lang="fr-CH" sz="3000" dirty="0"/>
              <a:t>Démonstration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équipement électronique, imprimante&#10;&#10;Description générée automatiquement">
            <a:extLst>
              <a:ext uri="{FF2B5EF4-FFF2-40B4-BE49-F238E27FC236}">
                <a16:creationId xmlns:a16="http://schemas.microsoft.com/office/drawing/2014/main" id="{D42927FA-0E95-4602-92ED-6DB507DE4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8" r="10809" b="-2"/>
          <a:stretch/>
        </p:blipFill>
        <p:spPr>
          <a:xfrm>
            <a:off x="5263860" y="681645"/>
            <a:ext cx="6273249" cy="548605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F44086-5F22-460F-9C46-316CCADA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0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8BA8C-A1CF-4873-B2BC-2E98BEEC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880350" cy="852637"/>
          </a:xfrm>
        </p:spPr>
        <p:txBody>
          <a:bodyPr>
            <a:noAutofit/>
          </a:bodyPr>
          <a:lstStyle/>
          <a:p>
            <a:r>
              <a:rPr lang="fr-CH" sz="4800" dirty="0"/>
              <a:t>Projet Imprimant </a:t>
            </a:r>
            <a:r>
              <a:rPr lang="fr-CH" sz="4800" dirty="0" err="1"/>
              <a:t>P_Prod</a:t>
            </a:r>
            <a:endParaRPr lang="fr-CH" sz="4800" dirty="0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B93A71E-921D-40CD-B03C-B87790F4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z="4000" dirty="0"/>
              <a:t>8 semaine</a:t>
            </a:r>
          </a:p>
          <a:p>
            <a:r>
              <a:rPr lang="fr-CH" sz="4000" dirty="0"/>
              <a:t>Site en </a:t>
            </a:r>
            <a:r>
              <a:rPr lang="fr-CH" sz="4000" u="sng" dirty="0"/>
              <a:t>PHP</a:t>
            </a:r>
          </a:p>
          <a:p>
            <a:r>
              <a:rPr lang="fr-CH" sz="4000" dirty="0"/>
              <a:t>Méthode agile</a:t>
            </a:r>
          </a:p>
          <a:p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Espace réservé du contenu 9" descr="Imprimante">
                <a:extLst>
                  <a:ext uri="{FF2B5EF4-FFF2-40B4-BE49-F238E27FC236}">
                    <a16:creationId xmlns:a16="http://schemas.microsoft.com/office/drawing/2014/main" id="{CC7FC327-BAA5-44B5-BC61-1D0B3E734E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6073125"/>
                  </p:ext>
                </p:extLst>
              </p:nvPr>
            </p:nvGraphicFramePr>
            <p:xfrm>
              <a:off x="6809584" y="986145"/>
              <a:ext cx="4367604" cy="440566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67604" cy="4405667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2661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27949" d="1000000"/>
                    <am3d:preTrans dx="0" dy="-12966183" dz="-2395334"/>
                    <am3d:scale>
                      <am3d:sx n="1000000" d="1000000"/>
                      <am3d:sy n="1000000" d="1000000"/>
                      <am3d:sz n="1000000" d="1000000"/>
                    </am3d:scale>
                    <am3d:rot ax="1589967" ay="2400000" az="10612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900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Espace réservé du contenu 9" descr="Imprimante">
                <a:extLst>
                  <a:ext uri="{FF2B5EF4-FFF2-40B4-BE49-F238E27FC236}">
                    <a16:creationId xmlns:a16="http://schemas.microsoft.com/office/drawing/2014/main" id="{CC7FC327-BAA5-44B5-BC61-1D0B3E734E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9584" y="986145"/>
                <a:ext cx="4367604" cy="4405667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8C163B-85F7-4CD9-92BC-B127B7E2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8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BA4614-8B70-43DE-A216-9BC2EC21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318776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CH" dirty="0"/>
              <a:t>Problème Rencontré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573F64-6D5A-4B11-9CF8-123BA00D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018677" cy="3601212"/>
          </a:xfrm>
        </p:spPr>
        <p:txBody>
          <a:bodyPr>
            <a:normAutofit/>
          </a:bodyPr>
          <a:lstStyle/>
          <a:p>
            <a:r>
              <a:rPr lang="fr-CH" sz="3200" dirty="0"/>
              <a:t>Motivation</a:t>
            </a:r>
          </a:p>
          <a:p>
            <a:r>
              <a:rPr lang="fr-CH" sz="3200" dirty="0"/>
              <a:t>Temps</a:t>
            </a:r>
          </a:p>
          <a:p>
            <a:r>
              <a:rPr lang="fr-CH" sz="3200" dirty="0"/>
              <a:t>Aide  GitHub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1867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D251E3-961F-2440-B872-1D266718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4" y="0"/>
            <a:ext cx="1901687" cy="6858000"/>
            <a:chOff x="10290314" y="0"/>
            <a:chExt cx="1901687" cy="6858000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5558ED88-23E3-3941-8644-676CD732E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4B1447F-72DA-384E-9D7D-C33A13EF4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86089DDC-F160-E24D-A726-0082953C0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1A211FA8-50B3-3C4E-A234-1580EA200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6A73788D-F322-0047-BF9E-A8E69D84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7E90A8A1-A164-EA41-86BB-166893179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894343D-4C51-384E-BEC6-1517A940C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4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C24AF54-7518-4010-BEC2-33C9C4797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" b="-3"/>
          <a:stretch/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48A090-4A78-405B-BBA2-4E073F9A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7EEEA75-5FBB-44DD-96E0-5876483F586D}"/>
              </a:ext>
            </a:extLst>
          </p:cNvPr>
          <p:cNvSpPr txBox="1">
            <a:spLocks/>
          </p:cNvSpPr>
          <p:nvPr/>
        </p:nvSpPr>
        <p:spPr>
          <a:xfrm>
            <a:off x="134855" y="2671307"/>
            <a:ext cx="5129982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/>
              <a:t>Base de </a:t>
            </a:r>
            <a:r>
              <a:rPr lang="en-US" sz="4800" dirty="0" err="1"/>
              <a:t>Donnée</a:t>
            </a:r>
            <a:endParaRPr lang="en-US" sz="48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034D12-09F1-40E3-A371-C9069C190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" r="25106" b="-2"/>
          <a:stretch/>
        </p:blipFill>
        <p:spPr>
          <a:xfrm>
            <a:off x="5264837" y="1"/>
            <a:ext cx="6927163" cy="68579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E1FB7-7E83-C242-A5AD-4646FBE1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B8D18D83-C725-D745-B62E-4CDC73E31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964C4E64-7EB1-3840-94A1-073533B61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58747916-12E7-2A44-90AC-868676B61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C62734AC-B154-604F-A35D-C78CF94F7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AE04421A-F546-4046-8F52-CAE8232AC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49F9C907-348C-4142-AB27-429B47D2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82917C11-77C6-A84B-A805-16EEAFB7A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B9D3B4-329A-4F8E-BC51-FB8C091A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ACE00F-F759-4206-85A9-733B7FC80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89" y="2639538"/>
            <a:ext cx="4812193" cy="789462"/>
          </a:xfrm>
        </p:spPr>
        <p:txBody>
          <a:bodyPr/>
          <a:lstStyle/>
          <a:p>
            <a:r>
              <a:rPr lang="fr-CH" dirty="0"/>
              <a:t>Démonstration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Espace réservé du contenu 3" descr="Caméra professionnelle vintage">
                <a:extLst>
                  <a:ext uri="{FF2B5EF4-FFF2-40B4-BE49-F238E27FC236}">
                    <a16:creationId xmlns:a16="http://schemas.microsoft.com/office/drawing/2014/main" id="{B6C79C05-8412-4DFB-8796-5646CE60BAB5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2279240"/>
                  </p:ext>
                </p:extLst>
              </p:nvPr>
            </p:nvGraphicFramePr>
            <p:xfrm>
              <a:off x="6194074" y="-490065"/>
              <a:ext cx="4469761" cy="65771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69761" cy="6577174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26833" ay="-1884746" az="-102195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138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Espace réservé du contenu 3" descr="Caméra professionnelle vintage">
                <a:extLst>
                  <a:ext uri="{FF2B5EF4-FFF2-40B4-BE49-F238E27FC236}">
                    <a16:creationId xmlns:a16="http://schemas.microsoft.com/office/drawing/2014/main" id="{B6C79C05-8412-4DFB-8796-5646CE60BA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4074" y="-490065"/>
                <a:ext cx="4469761" cy="657717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5DD264-5DEA-45EE-8931-B1D5DDEE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1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49</Words>
  <Application>Microsoft Office PowerPoint</Application>
  <PresentationFormat>Grand écran</PresentationFormat>
  <Paragraphs>24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Neue Haas Grotesk Text Pro</vt:lpstr>
      <vt:lpstr>PunchcardVTI</vt:lpstr>
      <vt:lpstr>Application Web Imprimante</vt:lpstr>
      <vt:lpstr>Sommaire</vt:lpstr>
      <vt:lpstr>Projet Imprimant P_Prod</vt:lpstr>
      <vt:lpstr>Problème Rencontré </vt:lpstr>
      <vt:lpstr>Présentation PowerPoint</vt:lpstr>
      <vt:lpstr>Démonstration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imprimante</dc:title>
  <dc:creator>Guoxu Wu</dc:creator>
  <cp:lastModifiedBy>Guoxu Wu</cp:lastModifiedBy>
  <cp:revision>19</cp:revision>
  <dcterms:created xsi:type="dcterms:W3CDTF">2022-12-20T12:14:14Z</dcterms:created>
  <dcterms:modified xsi:type="dcterms:W3CDTF">2023-01-10T12:09:20Z</dcterms:modified>
</cp:coreProperties>
</file>